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873"/>
    <a:srgbClr val="FFF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1ABEC-107F-46EF-98B2-EA19C7DB3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A031C9-B82B-436F-B27D-21E2BE58F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390B48-5E28-473F-A142-27EAFADD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130F-E056-4500-B48B-E999FD1BF078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1B434D-4422-4857-9B7C-17334FB7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168669-9EA7-4703-80A1-35B1B1E7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55C2-FD8A-47FC-A047-D6CEC2282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27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E2C73-9430-4C36-B6A4-B929116B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0FA4EB-39FD-40F7-B799-C799160CB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2CA9EE-EA4B-4CA2-B657-9147A9A6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130F-E056-4500-B48B-E999FD1BF078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DB4F6E-21FC-4B64-BC51-3ACD8701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9BCD67-ADF6-4908-993F-C1DFBF7A7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55C2-FD8A-47FC-A047-D6CEC2282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53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C85A589-EF95-48CF-859C-F13341133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517134-1214-4D08-8232-0BE717678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7C917E-A32E-4352-9891-4ABFA0A43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130F-E056-4500-B48B-E999FD1BF078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A561EC-F493-42A0-804D-27633A97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4FD84E-457D-4A2B-8896-628B7891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55C2-FD8A-47FC-A047-D6CEC2282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48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B5016-FB9A-4AA6-BED2-FF245CD0A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BAA4FE-154F-4BF4-A672-EB3E669DB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20632C-8B6B-4CBE-BCBB-BFF79787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130F-E056-4500-B48B-E999FD1BF078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6D88FB-F00C-45A8-94AA-4633B873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0D838F-66E8-43AD-B5FE-F162F7B1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55C2-FD8A-47FC-A047-D6CEC2282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71B9F-AAF5-494F-BDF4-7F4ECB66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A1CD17-72D4-45BE-9351-6A1441842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878FF6-5B3D-4C66-AE17-6BEF36CA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130F-E056-4500-B48B-E999FD1BF078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494421-06AE-445D-8534-4631E8516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A7D5F6-D1F2-47A0-9524-53413EE7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55C2-FD8A-47FC-A047-D6CEC2282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80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A6065-C295-4DB0-8D15-92BA4C46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379535-7F16-43BC-9536-223F7B0FF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C344E7A-F5C5-4386-8142-2DF3B84E8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D6FAAF-E998-408E-B03E-351A4F7E1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130F-E056-4500-B48B-E999FD1BF078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A98804-D006-49E6-8FB0-99170FD0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99035A-B8EF-4256-9396-5B347292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55C2-FD8A-47FC-A047-D6CEC2282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00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11D7A0-4521-47AA-AADC-318EB85E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E6693E-4A43-4F62-88D4-E5A1EF4A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6C05E9-B137-43EA-85B0-29E595F0E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C979D10-D393-4E85-9A73-D3A420714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56757B7-8094-461A-B777-870CF48C8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70495F6-69BF-4C16-9181-56902BC3F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130F-E056-4500-B48B-E999FD1BF078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0037CE-3AEF-4A89-9C96-BE41144C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83D5DA4-199B-4EE4-A777-97D7A452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55C2-FD8A-47FC-A047-D6CEC2282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46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3B5A11-433E-4EAA-B7CE-F7043B4AE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89C98A-9939-4B56-A018-7EE6A834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130F-E056-4500-B48B-E999FD1BF078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5A518C-1602-4CF3-AFC0-9075EDB03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4AD92F-724D-4497-89C8-DB40CF22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55C2-FD8A-47FC-A047-D6CEC2282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1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8CD0D58-0808-4768-9DF7-9968218BA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130F-E056-4500-B48B-E999FD1BF078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F5E06DB-061E-49FC-8240-2207220E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83297A-03A7-4181-B492-1415C142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55C2-FD8A-47FC-A047-D6CEC2282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735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E5DD5-11CA-42A4-8B1A-0A192EB29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A82CA2-C20B-4F49-A3E9-424953BAA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E0CD50-F5C3-4B04-B696-09E09CE6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3BAD46-B3CE-4150-9318-31D6E15D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130F-E056-4500-B48B-E999FD1BF078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2EB378-42D5-427F-8225-D584F4B24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A8E3AD-4537-417F-BC9C-2BE9209F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55C2-FD8A-47FC-A047-D6CEC2282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541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4AE4D8-2E30-413C-84AD-D27B7A62F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15118F4-A143-4034-BB18-90E285057A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69BA703-6AF8-424F-A2F3-B25A6C197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BEF57DA-D94E-41AA-A1B4-9A8DBA0A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7130F-E056-4500-B48B-E999FD1BF078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63ADB8C-0613-4D73-A358-8BAB133BE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44D82E-E26B-45DA-B681-80E917F4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D55C2-FD8A-47FC-A047-D6CEC2282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64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E579A59-0CBC-4A74-9BB1-850382CA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D6FE82-EEA7-4731-84F0-B09FD834F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16727E-BAAF-4335-946F-DC777E033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7130F-E056-4500-B48B-E999FD1BF078}" type="datetimeFigureOut">
              <a:rPr lang="de-DE" smtClean="0"/>
              <a:t>20.11.2018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83D3AE-5F47-434F-B709-E91E3F1FF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A18C37-6EB3-448E-B306-888BD6309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D55C2-FD8A-47FC-A047-D6CEC22826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28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8A873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rgbClr val="FFF4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D46AB0B-9035-432C-803B-8B2B370DA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2" b="21074"/>
          <a:stretch/>
        </p:blipFill>
        <p:spPr>
          <a:xfrm>
            <a:off x="396215" y="943543"/>
            <a:ext cx="2145631" cy="261000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C4DB860-92BE-43DA-AEED-185A991405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3" t="32245" r="15957" b="23810"/>
          <a:stretch/>
        </p:blipFill>
        <p:spPr>
          <a:xfrm rot="20596536">
            <a:off x="2343241" y="3699713"/>
            <a:ext cx="2276669" cy="202579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F1A35A8-CE0A-45B5-8017-314EEAE3FC4F}"/>
              </a:ext>
            </a:extLst>
          </p:cNvPr>
          <p:cNvSpPr txBox="1"/>
          <p:nvPr/>
        </p:nvSpPr>
        <p:spPr>
          <a:xfrm>
            <a:off x="263200" y="3741690"/>
            <a:ext cx="17914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Bradley Hand ITC" panose="03070402050302030203" pitchFamily="66" charset="0"/>
              </a:rPr>
              <a:t>Hess Daniela</a:t>
            </a:r>
          </a:p>
          <a:p>
            <a:pPr algn="ctr"/>
            <a:r>
              <a:rPr lang="de-DE" sz="1200" dirty="0">
                <a:latin typeface="Bradley Hand ITC" panose="03070402050302030203" pitchFamily="66" charset="0"/>
              </a:rPr>
              <a:t>0176-24296225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2A97457-A5BE-4B78-982E-40E51CCD72C7}"/>
              </a:ext>
            </a:extLst>
          </p:cNvPr>
          <p:cNvSpPr txBox="1"/>
          <p:nvPr/>
        </p:nvSpPr>
        <p:spPr>
          <a:xfrm rot="20581470">
            <a:off x="2748184" y="5687077"/>
            <a:ext cx="2276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Bradley Hand ITC" panose="03070402050302030203" pitchFamily="66" charset="0"/>
              </a:rPr>
              <a:t>Schneider Daniel</a:t>
            </a:r>
          </a:p>
          <a:p>
            <a:pPr algn="ctr"/>
            <a:endParaRPr lang="de-DE" sz="1400" dirty="0">
              <a:latin typeface="Bradley Hand ITC" panose="03070402050302030203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D59E3EA-93FC-40B1-94A1-089164897819}"/>
              </a:ext>
            </a:extLst>
          </p:cNvPr>
          <p:cNvSpPr txBox="1"/>
          <p:nvPr/>
        </p:nvSpPr>
        <p:spPr>
          <a:xfrm>
            <a:off x="6510433" y="3480118"/>
            <a:ext cx="187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Bradley Hand ITC" panose="03070402050302030203" pitchFamily="66" charset="0"/>
              </a:rPr>
              <a:t>Götz Michaela</a:t>
            </a:r>
          </a:p>
          <a:p>
            <a:pPr algn="ctr"/>
            <a:endParaRPr lang="de-DE" sz="1400" dirty="0">
              <a:latin typeface="Bradley Hand ITC" panose="03070402050302030203" pitchFamily="66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CF068E2-EA2C-435C-8801-31E27C9691F7}"/>
              </a:ext>
            </a:extLst>
          </p:cNvPr>
          <p:cNvSpPr txBox="1"/>
          <p:nvPr/>
        </p:nvSpPr>
        <p:spPr>
          <a:xfrm rot="1390282">
            <a:off x="6678164" y="6165239"/>
            <a:ext cx="204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>
                <a:latin typeface="Bradley Hand ITC" panose="03070402050302030203" pitchFamily="66" charset="0"/>
              </a:rPr>
              <a:t>Ege</a:t>
            </a:r>
            <a:r>
              <a:rPr lang="de-DE" sz="2200" b="1" dirty="0">
                <a:latin typeface="Bradley Hand ITC" panose="03070402050302030203" pitchFamily="66" charset="0"/>
              </a:rPr>
              <a:t> Jana</a:t>
            </a:r>
          </a:p>
          <a:p>
            <a:pPr algn="ctr"/>
            <a:endParaRPr lang="de-DE" sz="1400" dirty="0">
              <a:latin typeface="Bradley Hand ITC" panose="03070402050302030203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E27D97D-11A5-4D73-A9C1-5B1BC107E7F7}"/>
              </a:ext>
            </a:extLst>
          </p:cNvPr>
          <p:cNvSpPr txBox="1"/>
          <p:nvPr/>
        </p:nvSpPr>
        <p:spPr>
          <a:xfrm>
            <a:off x="2910880" y="2782669"/>
            <a:ext cx="26125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Bradley Hand ITC" panose="03070402050302030203" pitchFamily="66" charset="0"/>
              </a:rPr>
              <a:t>Eckhardt Katharina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BF5EA9B-5678-444E-9B92-0B3ABDB73A24}"/>
              </a:ext>
            </a:extLst>
          </p:cNvPr>
          <p:cNvSpPr txBox="1"/>
          <p:nvPr/>
        </p:nvSpPr>
        <p:spPr>
          <a:xfrm>
            <a:off x="9080713" y="4068587"/>
            <a:ext cx="2700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Bradley Hand ITC" panose="03070402050302030203" pitchFamily="66" charset="0"/>
              </a:rPr>
              <a:t>Helmbrecht Michaela</a:t>
            </a:r>
          </a:p>
          <a:p>
            <a:pPr algn="ctr"/>
            <a:endParaRPr lang="de-DE" sz="1400" dirty="0">
              <a:latin typeface="Bradley Hand ITC" panose="03070402050302030203" pitchFamily="66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D0782C4-628E-45AA-8387-C30C12E0E6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3" r="3476"/>
          <a:stretch/>
        </p:blipFill>
        <p:spPr>
          <a:xfrm rot="1403889">
            <a:off x="7071642" y="4398152"/>
            <a:ext cx="2226060" cy="19413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5D54145-3292-4FA9-9727-662BA3F3A9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3" t="4287" r="3317" b="20824"/>
          <a:stretch/>
        </p:blipFill>
        <p:spPr>
          <a:xfrm>
            <a:off x="6254021" y="854372"/>
            <a:ext cx="2390016" cy="269571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16EA432-5ECE-4911-80CD-F9B23B0A4B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6" t="8073" r="26244"/>
          <a:stretch/>
        </p:blipFill>
        <p:spPr>
          <a:xfrm>
            <a:off x="3163260" y="163536"/>
            <a:ext cx="2465740" cy="261000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BFE973B-ABC2-43EB-B1FE-B664382A13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058" y="1763658"/>
            <a:ext cx="2323333" cy="227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2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Breitbild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Bradley Hand ITC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Elternbeirat stellt sich vor</dc:title>
  <dc:creator>Michaela Götz</dc:creator>
  <cp:lastModifiedBy>Michaela Götz</cp:lastModifiedBy>
  <cp:revision>9</cp:revision>
  <dcterms:created xsi:type="dcterms:W3CDTF">2018-11-09T12:05:29Z</dcterms:created>
  <dcterms:modified xsi:type="dcterms:W3CDTF">2018-11-20T12:02:49Z</dcterms:modified>
</cp:coreProperties>
</file>